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000" autoAdjust="0"/>
  </p:normalViewPr>
  <p:slideViewPr>
    <p:cSldViewPr snapToGrid="0">
      <p:cViewPr varScale="1">
        <p:scale>
          <a:sx n="117" d="100"/>
          <a:sy n="117" d="100"/>
        </p:scale>
        <p:origin x="321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A502-3AF9-80AE-2946-94A3281CF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13D63-55B5-8718-7A4B-AD45191FC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2C67A-78F9-FB4B-EFA4-98DA3A14F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2656-6FCF-4455-B281-23520585FA2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65836-88CC-A020-E0DF-3A0FA78E3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F9FBD-FC0B-AA92-07F0-FC61AF5D9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98AF-5C1D-4951-8451-2A95EB4C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7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BD0F-692A-DFA3-3488-354DFEAE7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10F41-C13B-42F3-5662-AD57D703F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526C7-E149-EB06-0598-B6BA8CF96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2656-6FCF-4455-B281-23520585FA2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61965-DAE2-623B-47C0-1D057031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B31CE-EBC8-B0A3-80FB-8FE8AA9EC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98AF-5C1D-4951-8451-2A95EB4C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71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28506D-BDEF-1902-04CA-E40EE8292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7ECBD-0EA4-C02F-A822-4372FCBC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3B962-3468-EE14-FBFA-AF7A5B133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2656-6FCF-4455-B281-23520585FA2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09354-78AB-1D1A-40DD-B92CFEDA0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53537-0FBA-9194-7F17-B429F1F7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98AF-5C1D-4951-8451-2A95EB4C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56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1E0B8-6B2F-88C5-9F4B-1BD3EE14A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B8722-42AB-B2F5-475C-5D6061D5A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6AE8C-3687-596C-9BC5-781C7D546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2656-6FCF-4455-B281-23520585FA2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3A34-3EC5-3B40-2B12-112D0FFB9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ADB04-12CA-8484-B073-C8AA0F18E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98AF-5C1D-4951-8451-2A95EB4C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C0AE8-964A-C1C1-B20A-58F102C6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5A8C4-451D-8564-E632-861EE0BF2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FA398-3A3F-B13A-9579-C0E5CDFDE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2656-6FCF-4455-B281-23520585FA2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7986A-B969-E253-526B-52A91468E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B18AE-791C-15D0-D6F4-4F25CCBE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98AF-5C1D-4951-8451-2A95EB4C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3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8F2BD-2D60-3DC9-3973-76FA449B5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D4408-2611-41BA-A73D-A2974A231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8DF1D-7A0B-9764-6A7A-162330964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0F68C-D9FD-1F02-285E-6D2C75654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2656-6FCF-4455-B281-23520585FA2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10B1B7-013C-B636-2963-3E4C8080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3DA5C-714D-EE2A-8231-C78C80E5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98AF-5C1D-4951-8451-2A95EB4C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1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056C7-4B09-4C32-E320-A91F0E991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88E98-BCA7-184B-AFB5-3F2C3A899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5B9DD-280B-365A-E6B1-1A421CC2B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A35777-D722-DA62-5D09-C8AA393AA3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3D7770-9750-B102-7CCA-9FEB5F0EAA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38628E-35F5-A94C-C68A-D505F1936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2656-6FCF-4455-B281-23520585FA2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1BA51A-C624-D101-700F-6EE2225D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787C2-B3E8-7B79-7F7B-40623B5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98AF-5C1D-4951-8451-2A95EB4C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5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6A121-A116-6ED2-7A69-1E690F158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00DB89-3F1A-8D90-C39A-9C8493DA2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2656-6FCF-4455-B281-23520585FA2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96029-D77D-4251-61CA-DAABCE7A8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1DB03-B60D-40A7-51FC-9E88F00C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98AF-5C1D-4951-8451-2A95EB4C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78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42289-F50A-4BA0-2FDB-330C31E0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2656-6FCF-4455-B281-23520585FA2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41B16-6679-CBAF-0D97-69892AFD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047FB-1B8F-44F2-51C6-A67A552F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98AF-5C1D-4951-8451-2A95EB4C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5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5187-A63A-D205-26C0-55299A166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97B1C-8A8E-E6E5-CC79-24045988D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EAB71-9F34-804C-18A4-FC4260B10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D2E2-F784-912F-E64C-DC6D224AE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2656-6FCF-4455-B281-23520585FA2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11E54-0471-4682-E08D-617F4C67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2FD2D-BFD5-EF07-5108-65651B03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98AF-5C1D-4951-8451-2A95EB4C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17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CEC4D-AB95-F776-A3E9-C5C60244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038577-BC8B-CFA5-50C6-2E6BA31B5A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CF1F6-DFEF-833F-2654-A24BBC41A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20613-FD39-0828-6E67-977720BD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2656-6FCF-4455-B281-23520585FA2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256DA-2C46-0A65-4085-88825D54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54E0A-15C8-85D4-DE20-E7898B52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98AF-5C1D-4951-8451-2A95EB4C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995CE-826A-6798-1F78-A7DC3AF8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5E008-2990-6772-E397-ECD9589D0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929FC-4F45-A60C-D095-8FB0D3017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52656-6FCF-4455-B281-23520585FA2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84E3E-0010-D5D2-025E-79A9085C2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0C311-092E-1420-DB84-B1C2630DF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A98AF-5C1D-4951-8451-2A95EB4C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1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70B176-E74A-5069-1701-719FA5E70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77" y="666296"/>
            <a:ext cx="326350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B7DFD-7F68-9457-07FA-27FBE8067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80" y="666296"/>
            <a:ext cx="4343400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70946-B201-6933-E609-780B89E01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480" y="666294"/>
            <a:ext cx="306543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34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C6A299-5A71-EB9C-15E5-49805E23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15" y="243840"/>
            <a:ext cx="4164226" cy="646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B809612-4126-4145-95EC-80617E4AD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41" y="243840"/>
            <a:ext cx="3937685" cy="661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125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3C6847-16D1-7046-C025-420D53F0F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" y="281940"/>
            <a:ext cx="10568940" cy="629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863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D61E9D2-6EB6-1562-0C2F-BE4B749F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231" y="304800"/>
            <a:ext cx="3632886" cy="635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6824D27-6BD9-5933-4900-9E389955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317" y="304800"/>
            <a:ext cx="4141573" cy="635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95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4D60D4E-8275-99DB-BFA5-11973CAFD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59"/>
            <a:ext cx="4511040" cy="643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9110B0-A34D-A728-176A-D22FE0E1C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75" y="213359"/>
            <a:ext cx="4164226" cy="643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662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6FF395-71DF-8728-C6DA-DBBE8D54D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2757"/>
            <a:ext cx="4770120" cy="4592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FF86D1-A17A-2148-251C-ED76BD4C8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20" y="832757"/>
            <a:ext cx="4511040" cy="459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7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3BE0B3-DD33-E5D0-E19A-25B670EB6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" y="365760"/>
            <a:ext cx="5143500" cy="633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47BA0B-F5DD-415C-3564-B62704C05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60" y="365760"/>
            <a:ext cx="514350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15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8C30A-FC5E-8890-6353-226053F36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98120"/>
            <a:ext cx="4991100" cy="6492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FF5E5B-F2DA-AEFC-63C7-6FBDE1C95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5143500" cy="66903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2A1D12-D337-159B-180B-9AB607369134}"/>
              </a:ext>
            </a:extLst>
          </p:cNvPr>
          <p:cNvSpPr/>
          <p:nvPr/>
        </p:nvSpPr>
        <p:spPr>
          <a:xfrm>
            <a:off x="9139919" y="3237138"/>
            <a:ext cx="469446" cy="27758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06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222ABB-DE28-F4C0-A326-466E77553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30" y="213360"/>
            <a:ext cx="3310890" cy="6217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1BE96A-F2A8-82D1-E1DA-821550701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67" y="213360"/>
            <a:ext cx="2995615" cy="6217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BFC4D-9D70-02FA-9FA5-DBCB1020D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282" y="213360"/>
            <a:ext cx="4267198" cy="62179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6EF28A-33C7-950C-303F-A2D208DF5085}"/>
              </a:ext>
            </a:extLst>
          </p:cNvPr>
          <p:cNvSpPr/>
          <p:nvPr/>
        </p:nvSpPr>
        <p:spPr>
          <a:xfrm>
            <a:off x="2069646" y="2163536"/>
            <a:ext cx="412297" cy="24084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4F7A0-2492-BEBA-7B4F-DB171F7DC28A}"/>
              </a:ext>
            </a:extLst>
          </p:cNvPr>
          <p:cNvSpPr/>
          <p:nvPr/>
        </p:nvSpPr>
        <p:spPr>
          <a:xfrm>
            <a:off x="8923564" y="1151165"/>
            <a:ext cx="555171" cy="3306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02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0836A6-7B8F-F5E3-3C0B-0E4483430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" y="220980"/>
            <a:ext cx="4994910" cy="6416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AEC35-802F-0CA9-C7D3-93C3D5E5E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80" y="220980"/>
            <a:ext cx="4994910" cy="64160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35E220-0547-3AFB-690B-CD8FC33A110F}"/>
              </a:ext>
            </a:extLst>
          </p:cNvPr>
          <p:cNvSpPr/>
          <p:nvPr/>
        </p:nvSpPr>
        <p:spPr>
          <a:xfrm>
            <a:off x="4306661" y="3429000"/>
            <a:ext cx="428625" cy="18369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05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991CC-4908-18DA-8226-8C5D67589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3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19294B-7374-029E-CEBB-6FD82C5BA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30" y="0"/>
            <a:ext cx="51435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3ACC66-44CA-2041-0A2D-E67BABDA2C19}"/>
              </a:ext>
            </a:extLst>
          </p:cNvPr>
          <p:cNvSpPr/>
          <p:nvPr/>
        </p:nvSpPr>
        <p:spPr>
          <a:xfrm>
            <a:off x="4327071" y="1881868"/>
            <a:ext cx="338818" cy="19594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81826E-50D8-8355-190D-56FB68EF99E1}"/>
              </a:ext>
            </a:extLst>
          </p:cNvPr>
          <p:cNvSpPr/>
          <p:nvPr/>
        </p:nvSpPr>
        <p:spPr>
          <a:xfrm>
            <a:off x="7429500" y="2579914"/>
            <a:ext cx="342900" cy="19594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2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00FBF-6621-B652-B140-7CA29DBA5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59080"/>
            <a:ext cx="4869180" cy="6385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31509-5DB7-21D1-0C7A-ABC9EFC0F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9080"/>
            <a:ext cx="4869180" cy="63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08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3FE83-4B3A-B491-3EE8-A8A707B4C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28600"/>
            <a:ext cx="5143500" cy="640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E4B635-1BD5-2C42-4147-D5E38A2CA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90" y="228600"/>
            <a:ext cx="4956810" cy="6400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3E28E1-FE57-956C-A8BD-1248EDDCE1A2}"/>
              </a:ext>
            </a:extLst>
          </p:cNvPr>
          <p:cNvSpPr/>
          <p:nvPr/>
        </p:nvSpPr>
        <p:spPr>
          <a:xfrm>
            <a:off x="8339818" y="2090057"/>
            <a:ext cx="387803" cy="17553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41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SAN-ECO-MED L2024-2</dc:creator>
  <cp:lastModifiedBy>Mircea Serbanescu</cp:lastModifiedBy>
  <cp:revision>2</cp:revision>
  <dcterms:created xsi:type="dcterms:W3CDTF">2025-01-15T16:33:49Z</dcterms:created>
  <dcterms:modified xsi:type="dcterms:W3CDTF">2025-01-15T17:12:57Z</dcterms:modified>
</cp:coreProperties>
</file>